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D5D240-1664-436C-9BEF-C17FFCC6A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B065965-A101-4330-928B-088E13B74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0B8740-EC03-4984-BB8F-A5C61EE47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D9CD-FDAB-4AA1-A5EF-C4867DB85291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57056F-1E3D-4B65-8647-EB46ACA4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4F6938-F208-44C5-9078-38B9E97C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44EC-2696-4B71-BC8E-28E9CCC03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52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D78247-68BE-4804-BD8A-BCA62758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CBEA94-8C84-4DE0-B4E9-C4981ECD8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06DBDB-F1AB-4F76-91F4-D3EC99E2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D9CD-FDAB-4AA1-A5EF-C4867DB85291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22BA51-22BA-4A11-8D9D-4640679C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7E1672-FBC6-4F7B-8444-1AE6B481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44EC-2696-4B71-BC8E-28E9CCC03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6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154A886-584E-4F5D-AD76-7246918B3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10A6222-2632-4AF3-80C0-705DD45C1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1A03AC-C0E4-4056-8E99-AD6F319C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D9CD-FDAB-4AA1-A5EF-C4867DB85291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98B7C9-210E-4B15-88A3-617D6F4D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763770-B909-45F1-A525-EDF7620C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44EC-2696-4B71-BC8E-28E9CCC03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64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A61A15-02F0-4617-BE43-C2BD25C1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2FE585-A2D3-4A19-97C9-F46E08CBE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B22EA6-9316-4245-A430-8CD1EB4E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D9CD-FDAB-4AA1-A5EF-C4867DB85291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20D697-CE4A-4DC0-B954-C9374562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272FE5-CB9A-48C4-90F2-ED2D77F4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44EC-2696-4B71-BC8E-28E9CCC03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29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3857A0-D76E-4EA6-B19C-1A646DB2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46214B9-A48B-4415-96D9-FF7D59E0B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CC3E77-8B27-489E-A21D-3A6FA223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D9CD-FDAB-4AA1-A5EF-C4867DB85291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5BF004-632F-4765-B1DE-6818C4F2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8BBC50-0244-4486-89E8-ADECC4C3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44EC-2696-4B71-BC8E-28E9CCC03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05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72A03D-4EDF-4DDD-A6B8-24AD16DB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6D9CD4-9D76-4935-A505-307814C3B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972CB6A-8A74-4D05-8DE8-B4EA54D50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931B56-8398-4970-984F-C9E678D1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D9CD-FDAB-4AA1-A5EF-C4867DB85291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29B44B-FF28-4F33-9F8D-5C2D7834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FABC52-D0DE-4BEE-9B66-DC976CE8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44EC-2696-4B71-BC8E-28E9CCC03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671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E56345-9556-4343-9412-32A30820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9C1C9D-2990-4E36-A32D-26DB032F3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F2C758-E0B0-4910-8889-9F678825A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D6BD4D4-2183-45F4-821E-389910DB6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140265C-FFF7-4077-AF8B-752E731D6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BB6E78A-1BAC-4F7E-9289-D8785812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D9CD-FDAB-4AA1-A5EF-C4867DB85291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C70508-418D-4583-B4A9-40EF826B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0FB8229-842B-4F65-B4CD-9A3D892B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44EC-2696-4B71-BC8E-28E9CCC03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36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0B62B3-59D0-46F0-B672-EACCE720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CAB2F6-A193-42B0-9CFB-B563362F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D9CD-FDAB-4AA1-A5EF-C4867DB85291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93BB610-3550-4770-B6DD-00BDA78DA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4E77A74-AA61-4A0F-A994-C0CFA42E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44EC-2696-4B71-BC8E-28E9CCC03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34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7824AAA-33DA-45F7-8964-956EFC43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D9CD-FDAB-4AA1-A5EF-C4867DB85291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7EBA146-8E4C-4EB7-A6FD-11FC2D86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7FDCCD-382C-43CB-B8C1-C6FAA9A6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44EC-2696-4B71-BC8E-28E9CCC03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77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F1BECC-3444-44DA-A516-72C22BCE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3AF60A-512E-49EB-93F5-0F2CF1097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42A2A6C-31CB-4C8F-9C3E-BBF8AC4D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5861BD-E466-4C4D-9542-A5D95486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D9CD-FDAB-4AA1-A5EF-C4867DB85291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12367A-6EA9-4012-9C3A-1A9CB88A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14890E-9525-4458-85BB-65F92A6F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44EC-2696-4B71-BC8E-28E9CCC03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89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7BA49F-AAC6-48B5-99D6-D4C3259B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A118AE7-8412-405B-BC01-71394F0AF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C7CD6D-089A-4FCA-931F-0A37CD030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2F8B79-65F3-4F27-9A06-A3BBFAF5A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D9CD-FDAB-4AA1-A5EF-C4867DB85291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22E38A-E2D6-4C74-92E1-75CA85B1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78D951-279A-4C23-9D91-EA30280C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44EC-2696-4B71-BC8E-28E9CCC03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81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D8C3B94-C998-476C-9DB4-3E7B1F47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2E6C56-5B73-411D-B698-6266ED79E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BC053E-1177-4AC3-804A-B52625B4B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DD9CD-FDAB-4AA1-A5EF-C4867DB85291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48B193-1511-4CB5-9E53-8CBE8FF6C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9A05A5-8618-4B21-AFB0-2ACB4F225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244EC-2696-4B71-BC8E-28E9CCC039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14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CF5956-137D-443A-AA4B-A229FF058D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31408F9-A155-49C9-B414-66A223011A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DB0B60B-EABE-43C9-A6C7-43209C791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21" y="-16042"/>
            <a:ext cx="1222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69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Mariko Takagi (高木 真梨子) / ［Ｍ］学制</dc:creator>
  <cp:lastModifiedBy>Mariko Takagi (高木 真梨子) / ［東］戦Ｔ</cp:lastModifiedBy>
  <cp:revision>12</cp:revision>
  <dcterms:created xsi:type="dcterms:W3CDTF">2023-02-20T07:05:54Z</dcterms:created>
  <dcterms:modified xsi:type="dcterms:W3CDTF">2023-06-15T08:19:37Z</dcterms:modified>
</cp:coreProperties>
</file>