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86381" autoAdjust="0"/>
  </p:normalViewPr>
  <p:slideViewPr>
    <p:cSldViewPr snapToGrid="0">
      <p:cViewPr varScale="1">
        <p:scale>
          <a:sx n="92" d="100"/>
          <a:sy n="92" d="100"/>
        </p:scale>
        <p:origin x="229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496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466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6672" y="1646001"/>
            <a:ext cx="8054955" cy="1192860"/>
          </a:xfrm>
        </p:spPr>
        <p:txBody>
          <a:bodyPr>
            <a:noAutofit/>
          </a:bodyPr>
          <a:lstStyle/>
          <a:p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kumimoji="1" lang="en-US" altLang="ja-JP" sz="2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COI Disclosure</a:t>
            </a:r>
            <a:br>
              <a:rPr kumimoji="1"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ja-JP" altLang="en-US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  </a:t>
            </a:r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Name of Lead Presenter:</a:t>
            </a:r>
            <a:b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   Affiliation:</a:t>
            </a:r>
            <a:br>
              <a:rPr lang="en-US" altLang="ja-JP" sz="2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0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3200" dirty="0"/>
              <a:t>　　　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522" y="2945218"/>
            <a:ext cx="8284691" cy="3912782"/>
          </a:xfrm>
        </p:spPr>
        <p:txBody>
          <a:bodyPr>
            <a:normAutofit/>
          </a:bodyPr>
          <a:lstStyle/>
          <a:p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 of the Board, stock ownership, 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Patent royalties, </a:t>
            </a:r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 involving potential conflict of interest requiring disclosure in relation to the presentation:</a:t>
            </a:r>
          </a:p>
          <a:p>
            <a:pPr marL="0" indent="0">
              <a:buNone/>
            </a:pPr>
            <a:endParaRPr lang="en-US" altLang="ja-JP" sz="2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CF3E0E-5F83-6E99-F35E-24531492A278}"/>
              </a:ext>
            </a:extLst>
          </p:cNvPr>
          <p:cNvSpPr txBox="1"/>
          <p:nvPr/>
        </p:nvSpPr>
        <p:spPr>
          <a:xfrm>
            <a:off x="1693718" y="440060"/>
            <a:ext cx="644236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The 53rd Annual Meeting of </a:t>
            </a:r>
          </a:p>
          <a:p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the Japanese Society of Intensive Care Medicine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7248CE-8BFB-CFC3-23F1-6AE48F4E0E43}"/>
              </a:ext>
            </a:extLst>
          </p:cNvPr>
          <p:cNvSpPr/>
          <p:nvPr/>
        </p:nvSpPr>
        <p:spPr>
          <a:xfrm>
            <a:off x="416672" y="199410"/>
            <a:ext cx="8310655" cy="1312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D386DD2F-D5D8-74A3-A81E-8451686C23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04" y="305768"/>
            <a:ext cx="779378" cy="109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46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6672" y="1752360"/>
            <a:ext cx="7886700" cy="152746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COI Disclosure</a:t>
            </a:r>
            <a:br>
              <a:rPr kumimoji="1" lang="en-US" altLang="ja-JP" sz="32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altLang="ja-JP" sz="32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  </a:t>
            </a:r>
            <a:r>
              <a:rPr lang="en-US" altLang="ja-JP" sz="2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Name of Lead Presenter:</a:t>
            </a:r>
            <a:br>
              <a:rPr lang="en-US" altLang="ja-JP" sz="2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</a:br>
            <a:r>
              <a:rPr lang="en-US" altLang="ja-JP" sz="28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   Affiliation: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</a:t>
            </a:r>
            <a:br>
              <a:rPr lang="en-US" altLang="ja-JP" sz="3600" dirty="0"/>
            </a:br>
            <a:r>
              <a:rPr lang="ja-JP" altLang="en-US" sz="3600" dirty="0"/>
              <a:t>　　　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2636" y="3520477"/>
            <a:ext cx="8284691" cy="279563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Lead Presenter and Co-presenter(s) have completed COI disclosure to the 53rd Annual Meeting of the Japanese Society of Intensive Care Medicine.</a:t>
            </a:r>
            <a:endParaRPr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entities or relationships,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presenting a potential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requiring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presentation.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FA40BD-39A8-C768-1569-29F0A9F6A0DD}"/>
              </a:ext>
            </a:extLst>
          </p:cNvPr>
          <p:cNvSpPr txBox="1"/>
          <p:nvPr/>
        </p:nvSpPr>
        <p:spPr>
          <a:xfrm>
            <a:off x="1693718" y="440062"/>
            <a:ext cx="643197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The 53rd Annual Meeting of </a:t>
            </a:r>
          </a:p>
          <a:p>
            <a:r>
              <a:rPr lang="en-US" altLang="ja-JP" sz="2400" dirty="0">
                <a:latin typeface="Times New Roman" panose="02020603050405020304" pitchFamily="18" charset="0"/>
                <a:ea typeface="Arial Unicode MS" panose="020B0604020202020204" pitchFamily="50" charset="-128"/>
                <a:cs typeface="Times New Roman" panose="02020603050405020304" pitchFamily="18" charset="0"/>
              </a:rPr>
              <a:t>the Japanese Society of Intensive Care Medicine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D22E8A-877E-B929-1435-7B630C618DB3}"/>
              </a:ext>
            </a:extLst>
          </p:cNvPr>
          <p:cNvSpPr/>
          <p:nvPr/>
        </p:nvSpPr>
        <p:spPr>
          <a:xfrm>
            <a:off x="416672" y="199410"/>
            <a:ext cx="8310655" cy="1312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FCA7192B-2472-7D3A-4318-5BF9B594B0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04" y="305768"/>
            <a:ext cx="779378" cy="109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0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1907</TotalTime>
  <Words>137</Words>
  <Application>Microsoft Office PowerPoint</Application>
  <PresentationFormat>画面に合わせる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Arial</vt:lpstr>
      <vt:lpstr>Calibri</vt:lpstr>
      <vt:lpstr>Calibri Light</vt:lpstr>
      <vt:lpstr>Times New Roman</vt:lpstr>
      <vt:lpstr>Office テーマ</vt:lpstr>
      <vt:lpstr>  COI Disclosure   Name of Lead Presenter:    Affiliation: 　　　　</vt:lpstr>
      <vt:lpstr>  COI Disclosure   Name of Lead Presenter:    Affiliation:    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康雄 中嶋</cp:lastModifiedBy>
  <cp:revision>50</cp:revision>
  <cp:lastPrinted>2026-02-25T11:46:22Z</cp:lastPrinted>
  <dcterms:created xsi:type="dcterms:W3CDTF">2015-12-20T07:30:22Z</dcterms:created>
  <dcterms:modified xsi:type="dcterms:W3CDTF">2026-02-26T10:40:41Z</dcterms:modified>
</cp:coreProperties>
</file>